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1"/>
  </p:handoutMasterIdLst>
  <p:sldIdLst>
    <p:sldId id="282" r:id="rId2"/>
    <p:sldId id="274" r:id="rId3"/>
    <p:sldId id="275" r:id="rId4"/>
    <p:sldId id="276" r:id="rId5"/>
    <p:sldId id="277" r:id="rId6"/>
    <p:sldId id="278" r:id="rId7"/>
    <p:sldId id="279" r:id="rId8"/>
    <p:sldId id="280" r:id="rId9"/>
    <p:sldId id="281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72C4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56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F84D00AC-F13E-D544-50A4-89C41700C1F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g"/><Relationship Id="rId4" Type="http://schemas.openxmlformats.org/officeDocument/2006/relationships/image" Target="../media/image5.webp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CEC43A7-F4FA-7B2C-5489-3C532364781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Titre 7">
            <a:extLst>
              <a:ext uri="{FF2B5EF4-FFF2-40B4-BE49-F238E27FC236}">
                <a16:creationId xmlns:a16="http://schemas.microsoft.com/office/drawing/2014/main" id="{93AB2E67-4AE8-B896-2998-71EB5CABDF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56" y="357033"/>
            <a:ext cx="8432194" cy="576983"/>
          </a:xfrm>
        </p:spPr>
        <p:txBody>
          <a:bodyPr>
            <a:normAutofit fontScale="90000"/>
          </a:bodyPr>
          <a:lstStyle/>
          <a:p>
            <a:endParaRPr lang="fr-FR"/>
          </a:p>
        </p:txBody>
      </p:sp>
      <p:grpSp>
        <p:nvGrpSpPr>
          <p:cNvPr id="5" name="Groupe 4">
            <a:extLst>
              <a:ext uri="{FF2B5EF4-FFF2-40B4-BE49-F238E27FC236}">
                <a16:creationId xmlns:a16="http://schemas.microsoft.com/office/drawing/2014/main" id="{575AD198-AD7D-3BF7-8D9C-33F1E15ABFF9}"/>
              </a:ext>
            </a:extLst>
          </p:cNvPr>
          <p:cNvGrpSpPr/>
          <p:nvPr>
            <p:custDataLst>
              <p:tags r:id="rId1"/>
            </p:custDataLst>
          </p:nvPr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C273774A-F7DF-086B-1F92-4EF3946438CF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419D34C8-AC3F-9EA3-39ED-7F8699E60435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Je lis l’heure sur une horloge.</a:t>
              </a:r>
            </a:p>
          </p:txBody>
        </p:sp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D7905AEF-0F44-9C59-C588-23F3FC67AB5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7718226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L’heure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E07AC3CE-A16A-36F6-5CF8-15CE7C499B6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356" t="8509" r="48138" b="4281"/>
          <a:stretch/>
        </p:blipFill>
        <p:spPr>
          <a:xfrm>
            <a:off x="113068" y="2314897"/>
            <a:ext cx="2696803" cy="3458885"/>
          </a:xfrm>
          <a:prstGeom prst="rect">
            <a:avLst/>
          </a:prstGeom>
        </p:spPr>
      </p:pic>
      <p:pic>
        <p:nvPicPr>
          <p:cNvPr id="22" name="Image 21">
            <a:extLst>
              <a:ext uri="{FF2B5EF4-FFF2-40B4-BE49-F238E27FC236}">
                <a16:creationId xmlns:a16="http://schemas.microsoft.com/office/drawing/2014/main" id="{53C64A84-1158-A858-32C3-A11A5D93AEF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16" t="11203" r="51169"/>
          <a:stretch/>
        </p:blipFill>
        <p:spPr>
          <a:xfrm>
            <a:off x="5502233" y="1625553"/>
            <a:ext cx="3263524" cy="4348022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C019D186-2FF6-862C-23F7-A7DA8C184A0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1436" y="4044340"/>
            <a:ext cx="2567668" cy="2691740"/>
          </a:xfrm>
          <a:prstGeom prst="rect">
            <a:avLst/>
          </a:prstGeom>
        </p:spPr>
      </p:pic>
      <p:pic>
        <p:nvPicPr>
          <p:cNvPr id="4" name="Image 3">
            <a:extLst>
              <a:ext uri="{FF2B5EF4-FFF2-40B4-BE49-F238E27FC236}">
                <a16:creationId xmlns:a16="http://schemas.microsoft.com/office/drawing/2014/main" id="{14DC4B65-FF94-A287-A9B3-71804948659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28" t="17416" r="11313" b="13264"/>
          <a:stretch/>
        </p:blipFill>
        <p:spPr>
          <a:xfrm>
            <a:off x="2420982" y="674123"/>
            <a:ext cx="2889260" cy="20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65380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L’heure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CF75AEA0-B794-DAE8-C11D-1616288EB9D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1" t="8588" r="7607" b="8282"/>
          <a:stretch/>
        </p:blipFill>
        <p:spPr>
          <a:xfrm>
            <a:off x="1800000" y="1080000"/>
            <a:ext cx="5344887" cy="52033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691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L’heure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B1C29DDD-6CF9-BA7E-6F45-545559F727D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1" t="8588" r="7607" b="8282"/>
          <a:stretch/>
        </p:blipFill>
        <p:spPr>
          <a:xfrm>
            <a:off x="1800000" y="1080000"/>
            <a:ext cx="5344887" cy="5203372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A68F39B5-CDB4-8B17-BA96-80D765E95C9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1371" t="7775" b="61629"/>
          <a:stretch/>
        </p:blipFill>
        <p:spPr>
          <a:xfrm rot="12684658" flipV="1">
            <a:off x="2580542" y="1482189"/>
            <a:ext cx="3579425" cy="3292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2331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Lis l’heure.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B6243F2-86EB-8FE7-5A1D-E1A0CF5E8596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1" t="8588" r="7607" b="8282"/>
          <a:stretch/>
        </p:blipFill>
        <p:spPr>
          <a:xfrm>
            <a:off x="1800000" y="1080000"/>
            <a:ext cx="5344887" cy="5203372"/>
          </a:xfrm>
          <a:prstGeom prst="rect">
            <a:avLst/>
          </a:prstGeom>
        </p:spPr>
      </p:pic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694A2623-85C3-EEC3-9FDA-B6259B11A983}"/>
              </a:ext>
            </a:extLst>
          </p:cNvPr>
          <p:cNvCxnSpPr/>
          <p:nvPr/>
        </p:nvCxnSpPr>
        <p:spPr>
          <a:xfrm flipV="1">
            <a:off x="4499758" y="1696194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C83AF2D9-1BBB-C168-38C2-87A5D1782A12}"/>
              </a:ext>
            </a:extLst>
          </p:cNvPr>
          <p:cNvCxnSpPr>
            <a:cxnSpLocks/>
          </p:cNvCxnSpPr>
          <p:nvPr/>
        </p:nvCxnSpPr>
        <p:spPr>
          <a:xfrm>
            <a:off x="4499758" y="3668488"/>
            <a:ext cx="1132946" cy="0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A3022F21-7178-90C6-F76B-F7E99465C231}"/>
              </a:ext>
            </a:extLst>
          </p:cNvPr>
          <p:cNvSpPr txBox="1"/>
          <p:nvPr/>
        </p:nvSpPr>
        <p:spPr>
          <a:xfrm>
            <a:off x="8515350" y="6488668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1/5</a:t>
            </a:r>
          </a:p>
        </p:txBody>
      </p:sp>
    </p:spTree>
    <p:extLst>
      <p:ext uri="{BB962C8B-B14F-4D97-AF65-F5344CB8AC3E}">
        <p14:creationId xmlns:p14="http://schemas.microsoft.com/office/powerpoint/2010/main" val="224970754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A30F2B04-C64E-ACF1-A566-C2699951147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1" t="8588" r="7607" b="8282"/>
          <a:stretch/>
        </p:blipFill>
        <p:spPr>
          <a:xfrm>
            <a:off x="1800000" y="1080000"/>
            <a:ext cx="5344887" cy="5203372"/>
          </a:xfrm>
          <a:prstGeom prst="rect">
            <a:avLst/>
          </a:prstGeom>
        </p:spPr>
      </p:pic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5B99C940-3B66-3498-870A-0365F3B83B85}"/>
              </a:ext>
            </a:extLst>
          </p:cNvPr>
          <p:cNvCxnSpPr/>
          <p:nvPr/>
        </p:nvCxnSpPr>
        <p:spPr>
          <a:xfrm flipV="1">
            <a:off x="4499758" y="1685305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6B125002-2BF2-B0DA-75EB-A517FD0281E0}"/>
              </a:ext>
            </a:extLst>
          </p:cNvPr>
          <p:cNvCxnSpPr>
            <a:cxnSpLocks/>
          </p:cNvCxnSpPr>
          <p:nvPr/>
        </p:nvCxnSpPr>
        <p:spPr>
          <a:xfrm>
            <a:off x="4499758" y="3657599"/>
            <a:ext cx="0" cy="1085089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9D563B06-600C-B53C-D460-961E607B2533}"/>
              </a:ext>
            </a:extLst>
          </p:cNvPr>
          <p:cNvSpPr txBox="1"/>
          <p:nvPr/>
        </p:nvSpPr>
        <p:spPr>
          <a:xfrm>
            <a:off x="8515350" y="6488668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2/5</a:t>
            </a: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FAADE1FE-7072-ABC4-F3DC-194B5E5BD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Lis l’heure.</a:t>
            </a:r>
          </a:p>
        </p:txBody>
      </p:sp>
    </p:spTree>
    <p:extLst>
      <p:ext uri="{BB962C8B-B14F-4D97-AF65-F5344CB8AC3E}">
        <p14:creationId xmlns:p14="http://schemas.microsoft.com/office/powerpoint/2010/main" val="381739322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CBC834E1-E185-788A-F893-8E36D723C9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1" t="8588" r="7607" b="8282"/>
          <a:stretch/>
        </p:blipFill>
        <p:spPr>
          <a:xfrm>
            <a:off x="1800000" y="1080000"/>
            <a:ext cx="5344887" cy="5203372"/>
          </a:xfrm>
          <a:prstGeom prst="rect">
            <a:avLst/>
          </a:prstGeom>
        </p:spPr>
      </p:pic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87EA9A6C-1613-A2EE-5BB2-7C0DE3C26374}"/>
              </a:ext>
            </a:extLst>
          </p:cNvPr>
          <p:cNvCxnSpPr/>
          <p:nvPr/>
        </p:nvCxnSpPr>
        <p:spPr>
          <a:xfrm flipV="1">
            <a:off x="4499758" y="1685306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6E5444B3-FB9C-C811-0A92-7F6EAF0D92E5}"/>
              </a:ext>
            </a:extLst>
          </p:cNvPr>
          <p:cNvCxnSpPr>
            <a:cxnSpLocks/>
          </p:cNvCxnSpPr>
          <p:nvPr/>
        </p:nvCxnSpPr>
        <p:spPr>
          <a:xfrm flipH="1">
            <a:off x="3547872" y="3657600"/>
            <a:ext cx="951886" cy="585216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ZoneTexte 9">
            <a:extLst>
              <a:ext uri="{FF2B5EF4-FFF2-40B4-BE49-F238E27FC236}">
                <a16:creationId xmlns:a16="http://schemas.microsoft.com/office/drawing/2014/main" id="{10972739-AA21-1DDC-A3CD-B0E910A10573}"/>
              </a:ext>
            </a:extLst>
          </p:cNvPr>
          <p:cNvSpPr txBox="1"/>
          <p:nvPr/>
        </p:nvSpPr>
        <p:spPr>
          <a:xfrm>
            <a:off x="8515350" y="6488668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3/5</a:t>
            </a:r>
          </a:p>
        </p:txBody>
      </p:sp>
      <p:sp>
        <p:nvSpPr>
          <p:cNvPr id="13" name="Titre 1">
            <a:extLst>
              <a:ext uri="{FF2B5EF4-FFF2-40B4-BE49-F238E27FC236}">
                <a16:creationId xmlns:a16="http://schemas.microsoft.com/office/drawing/2014/main" id="{C73A070A-2996-E599-7173-6C7CC70240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Lis l’heure.</a:t>
            </a:r>
          </a:p>
        </p:txBody>
      </p:sp>
    </p:spTree>
    <p:extLst>
      <p:ext uri="{BB962C8B-B14F-4D97-AF65-F5344CB8AC3E}">
        <p14:creationId xmlns:p14="http://schemas.microsoft.com/office/powerpoint/2010/main" val="17992318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D4E1F002-1EDE-ED51-47AD-8FCEF322694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1" t="8588" r="7607" b="8282"/>
          <a:stretch/>
        </p:blipFill>
        <p:spPr>
          <a:xfrm>
            <a:off x="1800000" y="1080000"/>
            <a:ext cx="5344887" cy="5203372"/>
          </a:xfrm>
          <a:prstGeom prst="rect">
            <a:avLst/>
          </a:prstGeom>
        </p:spPr>
      </p:pic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0706E18C-A448-CCC3-55B5-2C06273D92B0}"/>
              </a:ext>
            </a:extLst>
          </p:cNvPr>
          <p:cNvCxnSpPr/>
          <p:nvPr/>
        </p:nvCxnSpPr>
        <p:spPr>
          <a:xfrm flipV="1">
            <a:off x="4488872" y="1696194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E7A932EF-88C7-5B34-6ADB-31DD3D00997A}"/>
              </a:ext>
            </a:extLst>
          </p:cNvPr>
          <p:cNvCxnSpPr>
            <a:cxnSpLocks/>
          </p:cNvCxnSpPr>
          <p:nvPr/>
        </p:nvCxnSpPr>
        <p:spPr>
          <a:xfrm flipH="1" flipV="1">
            <a:off x="3499104" y="3084576"/>
            <a:ext cx="989768" cy="583912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8E5CE2B6-4273-F3D2-262C-B5C9FD3E1B26}"/>
              </a:ext>
            </a:extLst>
          </p:cNvPr>
          <p:cNvSpPr txBox="1"/>
          <p:nvPr/>
        </p:nvSpPr>
        <p:spPr>
          <a:xfrm>
            <a:off x="8515350" y="6488668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4/5</a:t>
            </a: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C606548D-F934-2ABC-9939-2D2358CEFF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Lis l’heure.</a:t>
            </a:r>
          </a:p>
        </p:txBody>
      </p:sp>
    </p:spTree>
    <p:extLst>
      <p:ext uri="{BB962C8B-B14F-4D97-AF65-F5344CB8AC3E}">
        <p14:creationId xmlns:p14="http://schemas.microsoft.com/office/powerpoint/2010/main" val="189412710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E73C1BE5-2D3D-FA55-ADE0-70D8D036DA9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01" t="8588" r="7607" b="8282"/>
          <a:stretch/>
        </p:blipFill>
        <p:spPr>
          <a:xfrm>
            <a:off x="1800000" y="1080000"/>
            <a:ext cx="5344887" cy="5203372"/>
          </a:xfrm>
          <a:prstGeom prst="rect">
            <a:avLst/>
          </a:prstGeom>
        </p:spPr>
      </p:pic>
      <p:cxnSp>
        <p:nvCxnSpPr>
          <p:cNvPr id="4" name="Connecteur droit avec flèche 3">
            <a:extLst>
              <a:ext uri="{FF2B5EF4-FFF2-40B4-BE49-F238E27FC236}">
                <a16:creationId xmlns:a16="http://schemas.microsoft.com/office/drawing/2014/main" id="{1D415A06-9603-F526-EF5C-FC0ED2D707D5}"/>
              </a:ext>
            </a:extLst>
          </p:cNvPr>
          <p:cNvCxnSpPr/>
          <p:nvPr/>
        </p:nvCxnSpPr>
        <p:spPr>
          <a:xfrm flipV="1">
            <a:off x="4488872" y="1696193"/>
            <a:ext cx="0" cy="1972294"/>
          </a:xfrm>
          <a:prstGeom prst="straightConnector1">
            <a:avLst/>
          </a:prstGeom>
          <a:ln w="76200">
            <a:solidFill>
              <a:srgbClr val="0070C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avec flèche 4">
            <a:extLst>
              <a:ext uri="{FF2B5EF4-FFF2-40B4-BE49-F238E27FC236}">
                <a16:creationId xmlns:a16="http://schemas.microsoft.com/office/drawing/2014/main" id="{0487D2B0-8D0D-0A86-887F-53BD029DEAB7}"/>
              </a:ext>
            </a:extLst>
          </p:cNvPr>
          <p:cNvCxnSpPr>
            <a:cxnSpLocks/>
          </p:cNvCxnSpPr>
          <p:nvPr/>
        </p:nvCxnSpPr>
        <p:spPr>
          <a:xfrm flipV="1">
            <a:off x="4488872" y="3108960"/>
            <a:ext cx="1021912" cy="559527"/>
          </a:xfrm>
          <a:prstGeom prst="straightConnector1">
            <a:avLst/>
          </a:prstGeom>
          <a:ln w="76200">
            <a:solidFill>
              <a:srgbClr val="00B05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ZoneTexte 6">
            <a:extLst>
              <a:ext uri="{FF2B5EF4-FFF2-40B4-BE49-F238E27FC236}">
                <a16:creationId xmlns:a16="http://schemas.microsoft.com/office/drawing/2014/main" id="{231B0930-940D-D93E-B0E8-1DE400A83D83}"/>
              </a:ext>
            </a:extLst>
          </p:cNvPr>
          <p:cNvSpPr txBox="1"/>
          <p:nvPr/>
        </p:nvSpPr>
        <p:spPr>
          <a:xfrm>
            <a:off x="8515350" y="6488668"/>
            <a:ext cx="5084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dirty="0"/>
              <a:t>5/5</a:t>
            </a:r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F78F46B5-5635-1F1A-FDF5-EFA89897E3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6861" y="348218"/>
            <a:ext cx="7886700" cy="526759"/>
          </a:xfrm>
        </p:spPr>
        <p:txBody>
          <a:bodyPr>
            <a:normAutofit fontScale="90000"/>
          </a:bodyPr>
          <a:lstStyle/>
          <a:p>
            <a:r>
              <a:rPr lang="fr-FR" dirty="0"/>
              <a:t>Lis l’heure.</a:t>
            </a:r>
          </a:p>
        </p:txBody>
      </p:sp>
    </p:spTree>
    <p:extLst>
      <p:ext uri="{BB962C8B-B14F-4D97-AF65-F5344CB8AC3E}">
        <p14:creationId xmlns:p14="http://schemas.microsoft.com/office/powerpoint/2010/main" val="96276319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1229</TotalTime>
  <Words>30</Words>
  <Application>Microsoft Office PowerPoint</Application>
  <PresentationFormat>Affichage à l'écran (4:3)</PresentationFormat>
  <Paragraphs>15</Paragraphs>
  <Slides>9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Webdings</vt:lpstr>
      <vt:lpstr>Wingdings</vt:lpstr>
      <vt:lpstr>Thème Office</vt:lpstr>
      <vt:lpstr>Présentation PowerPoint</vt:lpstr>
      <vt:lpstr>L’heure</vt:lpstr>
      <vt:lpstr>L’heure</vt:lpstr>
      <vt:lpstr>L’heure</vt:lpstr>
      <vt:lpstr>Lis l’heure.</vt:lpstr>
      <vt:lpstr>Lis l’heure.</vt:lpstr>
      <vt:lpstr>Lis l’heure.</vt:lpstr>
      <vt:lpstr>Lis l’heure.</vt:lpstr>
      <vt:lpstr>Lis l’heure.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40</cp:revision>
  <dcterms:created xsi:type="dcterms:W3CDTF">2023-02-07T14:55:57Z</dcterms:created>
  <dcterms:modified xsi:type="dcterms:W3CDTF">2025-08-12T13:51:40Z</dcterms:modified>
</cp:coreProperties>
</file>